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5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wav"/><Relationship Id="rId7" Type="http://schemas.openxmlformats.org/officeDocument/2006/relationships/image" Target="../media/image3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イラスト　　</a:t>
            </a:r>
            <a:r>
              <a:rPr lang="ja-JP" altLang="en-US" sz="6600" dirty="0" smtClean="0"/>
              <a:t>マップ</a:t>
            </a:r>
            <a:r>
              <a:rPr lang="ja-JP" altLang="en-US" sz="6600" dirty="0"/>
              <a:t>の</a:t>
            </a:r>
            <a:r>
              <a:rPr lang="ja-JP" altLang="en-US" sz="6600" dirty="0" smtClean="0"/>
              <a:t>オブジェクト</a:t>
            </a:r>
            <a:r>
              <a:rPr lang="ja-JP" altLang="en-US" sz="6000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マップチップ化する過程で上下</a:t>
            </a:r>
            <a:r>
              <a:rPr lang="ja-JP" altLang="en-US" sz="3600" dirty="0"/>
              <a:t>左右繋げても違和感がないよう</a:t>
            </a:r>
            <a:r>
              <a:rPr lang="ja-JP" altLang="en-US" sz="3600" dirty="0" smtClean="0"/>
              <a:t>に</a:t>
            </a:r>
            <a:r>
              <a:rPr lang="ja-JP" altLang="en-US" sz="3600" dirty="0"/>
              <a:t>。</a:t>
            </a:r>
            <a:endParaRPr lang="en-US" altLang="ja-JP" sz="3600" dirty="0"/>
          </a:p>
          <a:p>
            <a:r>
              <a:rPr lang="ja-JP" altLang="en-US" sz="3600" dirty="0"/>
              <a:t>机や椅子、</a:t>
            </a:r>
            <a:r>
              <a:rPr lang="ja-JP" altLang="en-US" sz="3600" dirty="0" smtClean="0"/>
              <a:t>観葉植物は情報量</a:t>
            </a:r>
            <a:r>
              <a:rPr lang="ja-JP" altLang="en-US" sz="3600" dirty="0"/>
              <a:t>を</a:t>
            </a:r>
            <a:r>
              <a:rPr lang="ja-JP" altLang="en-US" sz="3600" dirty="0" smtClean="0"/>
              <a:t>増やす要素</a:t>
            </a:r>
            <a:r>
              <a:rPr lang="ja-JP" altLang="en-US" sz="3600" dirty="0"/>
              <a:t>なので、実際の植物や学校の机など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仕様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参考に描きました</a:t>
            </a:r>
            <a:r>
              <a:rPr lang="ja-JP" altLang="en-US" sz="36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kumimoji="1" lang="ja-JP" altLang="en-US" dirty="0" smtClean="0"/>
              <a:t>プログラム　　</a:t>
            </a:r>
            <a:r>
              <a:rPr lang="ja-JP" altLang="en-US" sz="6000" dirty="0" smtClean="0"/>
              <a:t>マップ</a:t>
            </a:r>
            <a:r>
              <a:rPr lang="ja-JP" altLang="en-US" sz="6000" dirty="0"/>
              <a:t>の</a:t>
            </a:r>
            <a:r>
              <a:rPr lang="ja-JP" altLang="en-US" sz="6000" dirty="0" smtClean="0"/>
              <a:t>配置</a:t>
            </a:r>
            <a:r>
              <a:rPr lang="ja-JP" altLang="en-US" sz="4000" dirty="0" smtClean="0"/>
              <a:t>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1337187"/>
            <a:ext cx="11818372" cy="2253508"/>
          </a:xfrm>
        </p:spPr>
        <p:txBody>
          <a:bodyPr>
            <a:normAutofit/>
          </a:bodyPr>
          <a:lstStyle/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53746"/>
            <a:ext cx="4838347" cy="41042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752824"/>
            <a:ext cx="4532330" cy="41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8" y="1056353"/>
            <a:ext cx="11897032" cy="3983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最短距離で追いかける</a:t>
            </a:r>
            <a:r>
              <a:rPr lang="en-US" altLang="ja-JP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4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004" y="2511762"/>
            <a:ext cx="7726645" cy="43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sz="7300" dirty="0" smtClean="0"/>
              <a:t>コンセプト</a:t>
            </a:r>
            <a:endParaRPr lang="ja-JP" altLang="en-US" sz="73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" y="2076731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フルボイス</a:t>
            </a: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仮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</a:t>
            </a:r>
            <a:endParaRPr lang="en-US" altLang="ja-JP" sz="7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/>
              <a:t>操作キャラを私たちにしたゲーム</a:t>
            </a:r>
            <a:r>
              <a:rPr kumimoji="1" lang="ja-JP" altLang="en-US" sz="7200" dirty="0"/>
              <a:t>を</a:t>
            </a:r>
            <a:r>
              <a:rPr kumimoji="1" lang="ja-JP" altLang="en-US" sz="7200" dirty="0" smtClean="0"/>
              <a:t>作ったら</a:t>
            </a:r>
            <a:endParaRPr kumimoji="1" lang="en-US" altLang="ja-JP" sz="7200" dirty="0" smtClean="0"/>
          </a:p>
          <a:p>
            <a:r>
              <a:rPr kumimoji="1" lang="ja-JP" altLang="en-US" sz="7200" dirty="0" smtClean="0"/>
              <a:t>面白い</a:t>
            </a:r>
            <a:r>
              <a:rPr kumimoji="1" lang="ja-JP" altLang="en-US" sz="7200" dirty="0"/>
              <a:t>もの</a:t>
            </a:r>
            <a:r>
              <a:rPr kumimoji="1" lang="ja-JP" altLang="en-US" sz="7200" dirty="0" smtClean="0"/>
              <a:t>が</a:t>
            </a:r>
            <a:r>
              <a:rPr lang="ja-JP" altLang="en-US" sz="7200" dirty="0" smtClean="0"/>
              <a:t>出来ると</a:t>
            </a:r>
            <a:r>
              <a:rPr kumimoji="1" lang="ja-JP" altLang="en-US" sz="7200" dirty="0" smtClean="0"/>
              <a:t>思ったから。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なぜゲームジャンルをホラーにしたのか。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800" b="1" dirty="0" smtClean="0">
                <a:solidFill>
                  <a:prstClr val="black"/>
                </a:solidFill>
              </a:rPr>
              <a:t>ホラーゲーム</a:t>
            </a:r>
            <a:r>
              <a:rPr lang="ja-JP" altLang="en-US" sz="4800" b="1" dirty="0">
                <a:solidFill>
                  <a:prstClr val="black"/>
                </a:solidFill>
              </a:rPr>
              <a:t>なら短編ゲームと</a:t>
            </a:r>
            <a:r>
              <a:rPr lang="ja-JP" altLang="en-US" sz="4800" b="1" dirty="0" smtClean="0">
                <a:solidFill>
                  <a:prstClr val="black"/>
                </a:solidFill>
              </a:rPr>
              <a:t>して</a:t>
            </a:r>
            <a:endParaRPr lang="en-US" altLang="ja-JP" sz="4800" b="1" dirty="0" smtClean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 smtClean="0">
                <a:solidFill>
                  <a:prstClr val="black"/>
                </a:solidFill>
              </a:rPr>
              <a:t>　まとめ易いと思ったから。</a:t>
            </a:r>
            <a:endParaRPr lang="ja-JP" altLang="en-US" sz="4800" b="1" dirty="0">
              <a:solidFill>
                <a:prstClr val="black"/>
              </a:solidFill>
            </a:endParaRP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  <p:pic>
        <p:nvPicPr>
          <p:cNvPr id="3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制作箇所の解説の流れ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054941"/>
            <a:ext cx="11029615" cy="38846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7200" dirty="0" smtClean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3600" dirty="0" smtClean="0"/>
              <a:t>サウンド　　　　</a:t>
            </a:r>
            <a:r>
              <a:rPr lang="en-US" altLang="ja-JP" sz="7200" dirty="0" smtClean="0"/>
              <a:t>BGM</a:t>
            </a:r>
            <a:r>
              <a:rPr lang="ja-JP" altLang="en-US" sz="3600" dirty="0" smtClean="0"/>
              <a:t>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80" y="1869949"/>
            <a:ext cx="4393044" cy="25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pPr algn="ctr"/>
            <a:r>
              <a:rPr kumimoji="1" lang="ja-JP" altLang="en-US" dirty="0" smtClean="0"/>
              <a:t>サウンド</a:t>
            </a:r>
            <a:r>
              <a:rPr kumimoji="1" lang="ja-JP" altLang="en-US" dirty="0"/>
              <a:t>　</a:t>
            </a:r>
            <a:r>
              <a:rPr kumimoji="1" lang="ja-JP" altLang="en-US" sz="6000" dirty="0"/>
              <a:t>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</a:t>
            </a:r>
            <a:r>
              <a:rPr lang="ja-JP" altLang="en-US" sz="4400" dirty="0" smtClean="0">
                <a:solidFill>
                  <a:prstClr val="black"/>
                </a:solidFill>
              </a:rPr>
              <a:t>ため、緊迫感を出すため電話っぽい</a:t>
            </a:r>
            <a:r>
              <a:rPr lang="en-US" altLang="ja-JP" sz="4400" dirty="0" smtClean="0">
                <a:solidFill>
                  <a:prstClr val="black"/>
                </a:solidFill>
              </a:rPr>
              <a:t>SE</a:t>
            </a:r>
            <a:r>
              <a:rPr lang="ja-JP" altLang="en-US" sz="4400" dirty="0" smtClean="0">
                <a:solidFill>
                  <a:prstClr val="black"/>
                </a:solidFill>
              </a:rPr>
              <a:t>を使うことで</a:t>
            </a:r>
            <a:r>
              <a:rPr lang="ja-JP" altLang="en-US" sz="4400" dirty="0">
                <a:solidFill>
                  <a:prstClr val="black"/>
                </a:solidFill>
              </a:rPr>
              <a:t>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イラスト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　　　　</a:t>
            </a:r>
            <a:r>
              <a:rPr kumimoji="1" lang="ja-JP" altLang="en-US" sz="4800" dirty="0" smtClean="0"/>
              <a:t>キャラクター</a:t>
            </a:r>
            <a:r>
              <a:rPr kumimoji="1" lang="ja-JP" altLang="en-US" sz="2400" dirty="0" smtClean="0"/>
              <a:t>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キャラクターデータ</a:t>
            </a:r>
            <a:r>
              <a:rPr kumimoji="1" lang="ja-JP" altLang="en-US" sz="3600" dirty="0"/>
              <a:t>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210</Words>
  <Application>Microsoft Office PowerPoint</Application>
  <PresentationFormat>ワイド画面</PresentationFormat>
  <Paragraphs>47</Paragraphs>
  <Slides>14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HGｺﾞｼｯｸE</vt:lpstr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サウンド　追いかけられる</vt:lpstr>
      <vt:lpstr> イラスト　　　　　キャラクター　　　　　　　鎌野　大雅</vt:lpstr>
      <vt:lpstr>イラスト　　マップのオブジェクト　　　　　　</vt:lpstr>
      <vt:lpstr>プログラム　　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66</cp:revision>
  <dcterms:created xsi:type="dcterms:W3CDTF">2022-11-14T02:36:03Z</dcterms:created>
  <dcterms:modified xsi:type="dcterms:W3CDTF">2022-12-19T03:22:47Z</dcterms:modified>
</cp:coreProperties>
</file>